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5DF"/>
    <a:srgbClr val="E7F0F9"/>
    <a:srgbClr val="7DB0DF"/>
    <a:srgbClr val="5C8FCC"/>
    <a:srgbClr val="231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56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17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64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14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74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73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9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2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22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0143-3B69-4A9E-99CF-FD38BA090B9E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15BC-9CB0-485E-8524-022604C4B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94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圖片 42">
            <a:extLst>
              <a:ext uri="{FF2B5EF4-FFF2-40B4-BE49-F238E27FC236}">
                <a16:creationId xmlns:a16="http://schemas.microsoft.com/office/drawing/2014/main" id="{FAB5B34F-F626-4A7F-9C0C-6B261734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" y="0"/>
            <a:ext cx="10685031" cy="15119350"/>
          </a:xfrm>
          <a:prstGeom prst="rect">
            <a:avLst/>
          </a:prstGeom>
        </p:spPr>
      </p:pic>
      <p:grpSp>
        <p:nvGrpSpPr>
          <p:cNvPr id="31" name="群組 30">
            <a:extLst>
              <a:ext uri="{FF2B5EF4-FFF2-40B4-BE49-F238E27FC236}">
                <a16:creationId xmlns:a16="http://schemas.microsoft.com/office/drawing/2014/main" id="{AF1D5B94-534F-4BA2-A25D-7C8A5E0EF22F}"/>
              </a:ext>
            </a:extLst>
          </p:cNvPr>
          <p:cNvGrpSpPr/>
          <p:nvPr/>
        </p:nvGrpSpPr>
        <p:grpSpPr>
          <a:xfrm>
            <a:off x="376990" y="3308966"/>
            <a:ext cx="9937832" cy="11022667"/>
            <a:chOff x="399011" y="3067390"/>
            <a:chExt cx="8805946" cy="9321340"/>
          </a:xfrm>
        </p:grpSpPr>
        <p:pic>
          <p:nvPicPr>
            <p:cNvPr id="19" name="圖形 18" descr="手電筒">
              <a:extLst>
                <a:ext uri="{FF2B5EF4-FFF2-40B4-BE49-F238E27FC236}">
                  <a16:creationId xmlns:a16="http://schemas.microsoft.com/office/drawing/2014/main" id="{E68E111A-3FA0-481E-B3EC-49B6C72F7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44784" y="5926972"/>
              <a:ext cx="914400" cy="914400"/>
            </a:xfrm>
            <a:prstGeom prst="rect">
              <a:avLst/>
            </a:prstGeom>
          </p:spPr>
        </p:pic>
        <p:pic>
          <p:nvPicPr>
            <p:cNvPr id="23" name="圖形 22" descr="鐵鎚 1">
              <a:extLst>
                <a:ext uri="{FF2B5EF4-FFF2-40B4-BE49-F238E27FC236}">
                  <a16:creationId xmlns:a16="http://schemas.microsoft.com/office/drawing/2014/main" id="{85083D34-5596-4AFB-8378-28141412C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94784" y="6076972"/>
              <a:ext cx="914400" cy="914400"/>
            </a:xfrm>
            <a:prstGeom prst="rect">
              <a:avLst/>
            </a:prstGeom>
          </p:spPr>
        </p:pic>
        <p:pic>
          <p:nvPicPr>
            <p:cNvPr id="27" name="圖形 26" descr="大油漆刷">
              <a:extLst>
                <a:ext uri="{FF2B5EF4-FFF2-40B4-BE49-F238E27FC236}">
                  <a16:creationId xmlns:a16="http://schemas.microsoft.com/office/drawing/2014/main" id="{79A5B306-7444-4F02-A146-DD6334A89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44784" y="6226972"/>
              <a:ext cx="914400" cy="914400"/>
            </a:xfrm>
            <a:prstGeom prst="rect">
              <a:avLst/>
            </a:prstGeom>
          </p:spPr>
        </p:pic>
        <p:pic>
          <p:nvPicPr>
            <p:cNvPr id="30" name="圖形 29" descr="鋸片">
              <a:extLst>
                <a:ext uri="{FF2B5EF4-FFF2-40B4-BE49-F238E27FC236}">
                  <a16:creationId xmlns:a16="http://schemas.microsoft.com/office/drawing/2014/main" id="{8D6E457A-860A-4565-B631-7AA30F22E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794784" y="6376972"/>
              <a:ext cx="914400" cy="914400"/>
            </a:xfrm>
            <a:prstGeom prst="rect">
              <a:avLst/>
            </a:prstGeom>
          </p:spPr>
        </p:pic>
        <p:pic>
          <p:nvPicPr>
            <p:cNvPr id="33" name="圖形 32" descr="螺絲起子">
              <a:extLst>
                <a:ext uri="{FF2B5EF4-FFF2-40B4-BE49-F238E27FC236}">
                  <a16:creationId xmlns:a16="http://schemas.microsoft.com/office/drawing/2014/main" id="{D4C112AD-C81B-4560-90DD-8292E20A4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944784" y="6526972"/>
              <a:ext cx="914400" cy="914400"/>
            </a:xfrm>
            <a:prstGeom prst="rect">
              <a:avLst/>
            </a:prstGeom>
          </p:spPr>
        </p:pic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88B93E3F-FCAE-41FB-BFB3-EBF5F4FB7FE3}"/>
                </a:ext>
              </a:extLst>
            </p:cNvPr>
            <p:cNvGrpSpPr/>
            <p:nvPr/>
          </p:nvGrpSpPr>
          <p:grpSpPr>
            <a:xfrm>
              <a:off x="401778" y="3067390"/>
              <a:ext cx="8803179" cy="814648"/>
              <a:chOff x="400394" y="2934387"/>
              <a:chExt cx="8803179" cy="814648"/>
            </a:xfrm>
            <a:solidFill>
              <a:schemeClr val="bg1">
                <a:alpha val="80000"/>
              </a:schemeClr>
            </a:solidFill>
          </p:grpSpPr>
          <p:sp>
            <p:nvSpPr>
              <p:cNvPr id="11" name="矩形: 圓角 10">
                <a:extLst>
                  <a:ext uri="{FF2B5EF4-FFF2-40B4-BE49-F238E27FC236}">
                    <a16:creationId xmlns:a16="http://schemas.microsoft.com/office/drawing/2014/main" id="{2F46CAC5-E9A5-4F24-BD84-2CA79AF564D0}"/>
                  </a:ext>
                </a:extLst>
              </p:cNvPr>
              <p:cNvSpPr/>
              <p:nvPr/>
            </p:nvSpPr>
            <p:spPr>
              <a:xfrm>
                <a:off x="400394" y="2934388"/>
                <a:ext cx="814648" cy="81464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專業主題</a:t>
                </a:r>
              </a:p>
            </p:txBody>
          </p:sp>
          <p:sp>
            <p:nvSpPr>
              <p:cNvPr id="12" name="矩形: 圓角 11">
                <a:extLst>
                  <a:ext uri="{FF2B5EF4-FFF2-40B4-BE49-F238E27FC236}">
                    <a16:creationId xmlns:a16="http://schemas.microsoft.com/office/drawing/2014/main" id="{CB856D08-15A6-4BC8-AD63-3BE7FE5A45B0}"/>
                  </a:ext>
                </a:extLst>
              </p:cNvPr>
              <p:cNvSpPr/>
              <p:nvPr/>
            </p:nvSpPr>
            <p:spPr>
              <a:xfrm>
                <a:off x="1367440" y="2934387"/>
                <a:ext cx="7836133" cy="81464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A41796E5-A09A-496F-B492-0703E4807D3B}"/>
                </a:ext>
              </a:extLst>
            </p:cNvPr>
            <p:cNvGrpSpPr/>
            <p:nvPr/>
          </p:nvGrpSpPr>
          <p:grpSpPr>
            <a:xfrm>
              <a:off x="401778" y="4034438"/>
              <a:ext cx="8803178" cy="1950720"/>
              <a:chOff x="400394" y="3901435"/>
              <a:chExt cx="8803178" cy="1950720"/>
            </a:xfrm>
            <a:solidFill>
              <a:schemeClr val="bg1">
                <a:alpha val="80000"/>
              </a:schemeClr>
            </a:solidFill>
          </p:grpSpPr>
          <p:sp>
            <p:nvSpPr>
              <p:cNvPr id="14" name="矩形: 圓角 13">
                <a:extLst>
                  <a:ext uri="{FF2B5EF4-FFF2-40B4-BE49-F238E27FC236}">
                    <a16:creationId xmlns:a16="http://schemas.microsoft.com/office/drawing/2014/main" id="{53F54661-4158-43EE-93FE-984EB2536CA3}"/>
                  </a:ext>
                </a:extLst>
              </p:cNvPr>
              <p:cNvSpPr/>
              <p:nvPr/>
            </p:nvSpPr>
            <p:spPr>
              <a:xfrm>
                <a:off x="400394" y="3901435"/>
                <a:ext cx="814648" cy="195072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TW" altLang="en-US" sz="2000" b="1" spc="6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內容摘要</a:t>
                </a:r>
              </a:p>
            </p:txBody>
          </p:sp>
          <p:sp>
            <p:nvSpPr>
              <p:cNvPr id="18" name="矩形: 圓角 17">
                <a:extLst>
                  <a:ext uri="{FF2B5EF4-FFF2-40B4-BE49-F238E27FC236}">
                    <a16:creationId xmlns:a16="http://schemas.microsoft.com/office/drawing/2014/main" id="{72ADE367-F6BE-458B-9BE0-79BB69A645DC}"/>
                  </a:ext>
                </a:extLst>
              </p:cNvPr>
              <p:cNvSpPr/>
              <p:nvPr/>
            </p:nvSpPr>
            <p:spPr>
              <a:xfrm>
                <a:off x="1367440" y="3901435"/>
                <a:ext cx="7836132" cy="1950720"/>
              </a:xfrm>
              <a:prstGeom prst="roundRect">
                <a:avLst>
                  <a:gd name="adj" fmla="val 625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CD2280C5-28B0-469B-9F8D-62A96D52DB0E}"/>
                </a:ext>
              </a:extLst>
            </p:cNvPr>
            <p:cNvGrpSpPr/>
            <p:nvPr/>
          </p:nvGrpSpPr>
          <p:grpSpPr>
            <a:xfrm>
              <a:off x="404546" y="6137558"/>
              <a:ext cx="8797644" cy="5284124"/>
              <a:chOff x="403162" y="6004555"/>
              <a:chExt cx="8797644" cy="5284124"/>
            </a:xfrm>
            <a:solidFill>
              <a:schemeClr val="bg1">
                <a:alpha val="80000"/>
              </a:schemeClr>
            </a:solidFill>
          </p:grpSpPr>
          <p:sp>
            <p:nvSpPr>
              <p:cNvPr id="20" name="矩形: 圓角 19">
                <a:extLst>
                  <a:ext uri="{FF2B5EF4-FFF2-40B4-BE49-F238E27FC236}">
                    <a16:creationId xmlns:a16="http://schemas.microsoft.com/office/drawing/2014/main" id="{89A9DA57-1A54-41DA-89BB-B612253F814A}"/>
                  </a:ext>
                </a:extLst>
              </p:cNvPr>
              <p:cNvSpPr/>
              <p:nvPr/>
            </p:nvSpPr>
            <p:spPr>
              <a:xfrm>
                <a:off x="403162" y="6004555"/>
                <a:ext cx="814648" cy="52841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zh-TW" altLang="en-US" sz="2000" b="1" spc="6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實習成果</a:t>
                </a:r>
              </a:p>
            </p:txBody>
          </p:sp>
          <p:sp>
            <p:nvSpPr>
              <p:cNvPr id="22" name="矩形: 圓角 21">
                <a:extLst>
                  <a:ext uri="{FF2B5EF4-FFF2-40B4-BE49-F238E27FC236}">
                    <a16:creationId xmlns:a16="http://schemas.microsoft.com/office/drawing/2014/main" id="{0459C3DD-B393-46FC-86E8-59E9563471B8}"/>
                  </a:ext>
                </a:extLst>
              </p:cNvPr>
              <p:cNvSpPr/>
              <p:nvPr/>
            </p:nvSpPr>
            <p:spPr>
              <a:xfrm>
                <a:off x="1367440" y="6004555"/>
                <a:ext cx="7833366" cy="5284124"/>
              </a:xfrm>
              <a:prstGeom prst="roundRect">
                <a:avLst>
                  <a:gd name="adj" fmla="val 281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1C565072-4254-4219-AFEA-577BF588239A}"/>
                </a:ext>
              </a:extLst>
            </p:cNvPr>
            <p:cNvGrpSpPr/>
            <p:nvPr/>
          </p:nvGrpSpPr>
          <p:grpSpPr>
            <a:xfrm>
              <a:off x="399011" y="11574082"/>
              <a:ext cx="8803179" cy="814648"/>
              <a:chOff x="397627" y="11441079"/>
              <a:chExt cx="8803179" cy="814648"/>
            </a:xfrm>
            <a:solidFill>
              <a:schemeClr val="bg1">
                <a:alpha val="80000"/>
              </a:schemeClr>
            </a:solidFill>
          </p:grpSpPr>
          <p:sp>
            <p:nvSpPr>
              <p:cNvPr id="26" name="矩形: 圓角 25">
                <a:extLst>
                  <a:ext uri="{FF2B5EF4-FFF2-40B4-BE49-F238E27FC236}">
                    <a16:creationId xmlns:a16="http://schemas.microsoft.com/office/drawing/2014/main" id="{26B2063B-F0F8-46F2-B3AD-479F48F985D0}"/>
                  </a:ext>
                </a:extLst>
              </p:cNvPr>
              <p:cNvSpPr/>
              <p:nvPr/>
            </p:nvSpPr>
            <p:spPr>
              <a:xfrm>
                <a:off x="1364673" y="11441079"/>
                <a:ext cx="7836133" cy="81464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姓名：　　　　　　實習單位：　　　　　　　　實習期間：</a:t>
                </a:r>
                <a:endPara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輔導老師：　　　　實習部門：　　　　　　　　指導主管：　　　</a:t>
                </a:r>
              </a:p>
            </p:txBody>
          </p:sp>
          <p:sp>
            <p:nvSpPr>
              <p:cNvPr id="24" name="矩形: 圓角 23">
                <a:extLst>
                  <a:ext uri="{FF2B5EF4-FFF2-40B4-BE49-F238E27FC236}">
                    <a16:creationId xmlns:a16="http://schemas.microsoft.com/office/drawing/2014/main" id="{E044BA20-8A69-46DA-A11A-4847BFEED8EE}"/>
                  </a:ext>
                </a:extLst>
              </p:cNvPr>
              <p:cNvSpPr/>
              <p:nvPr/>
            </p:nvSpPr>
            <p:spPr>
              <a:xfrm>
                <a:off x="397627" y="11441080"/>
                <a:ext cx="814648" cy="81464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科系名稱</a:t>
                </a:r>
              </a:p>
            </p:txBody>
          </p:sp>
        </p:grp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8B900430-9F89-432D-9A8A-FDD7F1FCDA3F}"/>
                </a:ext>
              </a:extLst>
            </p:cNvPr>
            <p:cNvSpPr txBox="1"/>
            <p:nvPr/>
          </p:nvSpPr>
          <p:spPr>
            <a:xfrm>
              <a:off x="4496168" y="4123106"/>
              <a:ext cx="1107996" cy="720990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6000" b="1" dirty="0">
                  <a:solidFill>
                    <a:schemeClr val="bg1">
                      <a:lumMod val="50000"/>
                    </a:schemeClr>
                  </a:solidFill>
                </a:rPr>
                <a:t>方塊大小可自行調整</a:t>
              </a:r>
            </a:p>
          </p:txBody>
        </p:sp>
      </p:grp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81280371-A4F9-4CB9-BDE7-B036CC5B6479}"/>
              </a:ext>
            </a:extLst>
          </p:cNvPr>
          <p:cNvSpPr txBox="1"/>
          <p:nvPr/>
        </p:nvSpPr>
        <p:spPr>
          <a:xfrm>
            <a:off x="1296350" y="879157"/>
            <a:ext cx="2254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5400" spc="2000" dirty="0">
                <a:solidFill>
                  <a:schemeClr val="bg1"/>
                </a:solidFill>
                <a:effectLst>
                  <a:outerShdw dist="88900" dir="18900000" algn="tl">
                    <a:srgbClr val="2AA5DF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110</a:t>
            </a:r>
            <a:endParaRPr lang="zh-TW" altLang="en-US" sz="5400" spc="2000" dirty="0">
              <a:solidFill>
                <a:schemeClr val="bg1"/>
              </a:solidFill>
              <a:effectLst>
                <a:outerShdw dist="88900" dir="18900000" algn="tl">
                  <a:srgbClr val="2AA5DF"/>
                </a:outerShdw>
              </a:effectLst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92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31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繁黑體 Std B</vt:lpstr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黃宜玟</dc:creator>
  <cp:lastModifiedBy>黃宜玟</cp:lastModifiedBy>
  <cp:revision>28</cp:revision>
  <dcterms:created xsi:type="dcterms:W3CDTF">2020-09-18T06:57:35Z</dcterms:created>
  <dcterms:modified xsi:type="dcterms:W3CDTF">2021-05-24T18:18:03Z</dcterms:modified>
</cp:coreProperties>
</file>